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233" r:id="rId2"/>
  </p:sldMasterIdLst>
  <p:sldIdLst>
    <p:sldId id="256" r:id="rId3"/>
    <p:sldId id="270" r:id="rId4"/>
    <p:sldId id="264" r:id="rId5"/>
    <p:sldId id="257" r:id="rId6"/>
    <p:sldId id="263" r:id="rId7"/>
    <p:sldId id="265" r:id="rId8"/>
    <p:sldId id="271" r:id="rId9"/>
    <p:sldId id="272" r:id="rId10"/>
    <p:sldId id="279" r:id="rId11"/>
    <p:sldId id="280" r:id="rId12"/>
    <p:sldId id="258" r:id="rId13"/>
    <p:sldId id="275" r:id="rId14"/>
    <p:sldId id="276" r:id="rId15"/>
    <p:sldId id="277" r:id="rId16"/>
    <p:sldId id="267" r:id="rId17"/>
    <p:sldId id="268" r:id="rId18"/>
    <p:sldId id="269" r:id="rId19"/>
    <p:sldId id="260" r:id="rId20"/>
    <p:sldId id="266" r:id="rId21"/>
    <p:sldId id="273" r:id="rId22"/>
    <p:sldId id="274" r:id="rId23"/>
    <p:sldId id="261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D44607D-0401-4B0B-BD04-3E258E3AB902}">
          <p14:sldIdLst>
            <p14:sldId id="256"/>
            <p14:sldId id="270"/>
            <p14:sldId id="264"/>
            <p14:sldId id="257"/>
            <p14:sldId id="263"/>
            <p14:sldId id="265"/>
            <p14:sldId id="271"/>
            <p14:sldId id="272"/>
            <p14:sldId id="279"/>
            <p14:sldId id="280"/>
            <p14:sldId id="258"/>
            <p14:sldId id="275"/>
            <p14:sldId id="276"/>
            <p14:sldId id="277"/>
            <p14:sldId id="267"/>
            <p14:sldId id="268"/>
            <p14:sldId id="269"/>
            <p14:sldId id="260"/>
            <p14:sldId id="266"/>
            <p14:sldId id="273"/>
            <p14:sldId id="274"/>
            <p14:sldId id="261"/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46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62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373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604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379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955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28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84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401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60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1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745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548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147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134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207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868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734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1567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423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60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52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3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14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68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8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3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25F87A-4C6C-4491-B83A-85BA2B4AC421}" type="datetimeFigureOut">
              <a:rPr lang="zh-TW" altLang="en-US" smtClean="0"/>
              <a:t>2017/1/9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7EC5B9-38E2-481C-B720-F863BE7B2D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26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  <p:sldLayoutId id="2147484246" r:id="rId13"/>
    <p:sldLayoutId id="2147484247" r:id="rId14"/>
    <p:sldLayoutId id="2147484248" r:id="rId15"/>
    <p:sldLayoutId id="2147484249" r:id="rId16"/>
    <p:sldLayoutId id="21474842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debyte.com/product-view.aspx?id=33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嵌入式系統期末報告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重大災害輔助系統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指導老師：陳永隆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1410332011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李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汶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昇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1410332012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李敦偉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1410332029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陳立軒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1410332021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洪子翔  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69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LoRa</a:t>
            </a:r>
            <a:r>
              <a:rPr lang="zh-TW" altLang="en-US" dirty="0" smtClean="0"/>
              <a:t>電路圖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4" y="2068483"/>
            <a:ext cx="6815205" cy="3833553"/>
          </a:xfrm>
        </p:spPr>
      </p:pic>
    </p:spTree>
    <p:extLst>
      <p:ext uri="{BB962C8B-B14F-4D97-AF65-F5344CB8AC3E}">
        <p14:creationId xmlns:p14="http://schemas.microsoft.com/office/powerpoint/2010/main" val="111914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端硬體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0" lvl="7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左圖為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Client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端的硬體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200400" lvl="7" indent="0"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200400" lvl="7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紅外線遙控器、紅外線接受器、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顯示器、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LoRa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200400" lvl="7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200400" lvl="7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接受紅外線遙控器的指令，包含區域、食物、傷亡人數等相關資料，並在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上顯示，最後經由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LoRa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傳送給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端。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638819"/>
            <a:ext cx="3219048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端操作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24" y="1998233"/>
            <a:ext cx="8716161" cy="45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端呈現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02" y="3204594"/>
            <a:ext cx="2860646" cy="28606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13" y="1853967"/>
            <a:ext cx="2860646" cy="28606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91" y="1853967"/>
            <a:ext cx="2835220" cy="28352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011" y="3204594"/>
            <a:ext cx="2860646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端資料傳送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 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將上頁資料輸入完畢後，顯示之樣式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22" y="2314661"/>
            <a:ext cx="4191001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結果呈現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4526" y="2730128"/>
            <a:ext cx="4767317" cy="312420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地圖上每一個按鈕代表有裝設輔助系統的區域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紅色按鈕表該區域有傳送災害相關資料的訊息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43" y="2558642"/>
            <a:ext cx="6166875" cy="34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資料接收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3951756" cy="312420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點擊區域內紅色按鈕可以顯示該地區的相關資料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包含地區代號、所需食物量、受傷人數、死亡人數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顯示資料量為最近十筆之紀錄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67" y="3009424"/>
            <a:ext cx="5972303" cy="21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動作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總覽按鈕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3372916" cy="312420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點擊地圖右下角的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【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】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按鈕即可顯   示所有地區之前所傳送的相關資料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8" y="2307123"/>
            <a:ext cx="6837028" cy="38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00400" lvl="7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端程式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(TX)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92" y="2013358"/>
            <a:ext cx="3354875" cy="46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(RX)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67" y="2248250"/>
            <a:ext cx="2917969" cy="44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創意的來源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當年，梅姬颱風重創桃源區藤枝林道，造成寶山等部落名民眾斷電斷炊多日，無法對外通訊，成孤島。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造成不少災情，中央災害應變中心統計，共造成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527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傷。</a:t>
            </a:r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27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Web 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程式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666" y="2438399"/>
            <a:ext cx="3972815" cy="39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程式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69" y="2081043"/>
            <a:ext cx="3650986" cy="42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如何將這套系統分布更廣？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能否傳送及接收更多的資料？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當區域增加以後，如何更有效的管理？</a:t>
            </a:r>
          </a:p>
        </p:txBody>
      </p:sp>
    </p:spTree>
    <p:extLst>
      <p:ext uri="{BB962C8B-B14F-4D97-AF65-F5344CB8AC3E}">
        <p14:creationId xmlns:p14="http://schemas.microsoft.com/office/powerpoint/2010/main" val="364618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Language Reference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取自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https://www.arduino.cc/en/Reference/HomePage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npm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取自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https://www.npmjs.com/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颱風重創寶山部落 新聞 取自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 http://www.epochtimes.com/b5/16/9/30/n8353405.htm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145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err="1" smtClean="0"/>
              <a:t>LoRa</a:t>
            </a:r>
            <a:r>
              <a:rPr lang="en-US" altLang="zh-TW" dirty="0" smtClean="0"/>
              <a:t> E32-TTL-100 </a:t>
            </a:r>
            <a:r>
              <a:rPr lang="zh-TW" altLang="en-US" smtClean="0"/>
              <a:t> 與 購買</a:t>
            </a:r>
            <a:endParaRPr lang="en-US" altLang="zh-TW" dirty="0" smtClean="0"/>
          </a:p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www.cdebyte.com/product-view.aspx?id=33</a:t>
            </a:r>
            <a:endParaRPr lang="en-US" altLang="zh-TW" dirty="0" smtClean="0"/>
          </a:p>
          <a:p>
            <a:r>
              <a:rPr lang="en-US" altLang="zh-TW" dirty="0"/>
              <a:t>https://world.taobao.com/search/search.htm?_ksTS=1483948852949_30&amp;spm=a213z.1224559.20141209.1&amp;json=on&amp;suggest_query=E32-TT&amp;cna=JDH6ECOTUkECAaMRhRY5b%20uY&amp;wq=E32-TT&amp;suggest=0_2&amp;_input_charset=utf-8&amp;source=suggest&amp;navigator=all&amp;q=e32-ttl-100&amp;callback=__jsonp_cb&amp;abtest=_AB-LR517-LR854-LR895-PR517-PR854-PR895</a:t>
            </a:r>
          </a:p>
        </p:txBody>
      </p:sp>
    </p:spTree>
    <p:extLst>
      <p:ext uri="{BB962C8B-B14F-4D97-AF65-F5344CB8AC3E}">
        <p14:creationId xmlns:p14="http://schemas.microsoft.com/office/powerpoint/2010/main" val="269143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創意發想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8344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一個地區發生重大災害時，可能會有以下狀況：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與外界聯繫困難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無法快速回報相關災害訊息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高機率性沒有網路</a:t>
            </a:r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沒有電的問題</a:t>
            </a:r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2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Server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43" y="1979801"/>
            <a:ext cx="5729448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461" y="1957717"/>
            <a:ext cx="6344411" cy="47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端後台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                                                                                      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								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Web sever 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							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1" y="2347519"/>
            <a:ext cx="5776243" cy="34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端後台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zh-TW" altLang="en-US" dirty="0"/>
              <a:t>                                 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後端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4" y="2347520"/>
            <a:ext cx="5997461" cy="35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端後台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zh-TW" altLang="en-US" dirty="0"/>
              <a:t>                                          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0" y="2223083"/>
            <a:ext cx="6207166" cy="36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Sever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端硬體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圖為</a:t>
            </a:r>
            <a:r>
              <a:rPr lang="en-US" altLang="zh-TW" dirty="0"/>
              <a:t>Arduino Sever</a:t>
            </a:r>
            <a:r>
              <a:rPr lang="zh-TW" altLang="en-US" dirty="0"/>
              <a:t>端硬體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Arduino</a:t>
            </a:r>
            <a:r>
              <a:rPr lang="zh-TW" altLang="en-US" dirty="0"/>
              <a:t>、</a:t>
            </a:r>
            <a:r>
              <a:rPr lang="en-US" altLang="zh-TW" dirty="0" err="1"/>
              <a:t>LoRa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990" y="2159465"/>
            <a:ext cx="4623033" cy="46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有機</Template>
  <TotalTime>481</TotalTime>
  <Words>458</Words>
  <Application>Microsoft Office PowerPoint</Application>
  <PresentationFormat>寬螢幕</PresentationFormat>
  <Paragraphs>84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Calibri Light</vt:lpstr>
      <vt:lpstr>Corbel</vt:lpstr>
      <vt:lpstr>Wingdings 2</vt:lpstr>
      <vt:lpstr>HDOfficeLightV0</vt:lpstr>
      <vt:lpstr>視差</vt:lpstr>
      <vt:lpstr>嵌入式系統期末報告- 重大災害輔助系統</vt:lpstr>
      <vt:lpstr>創意的來源</vt:lpstr>
      <vt:lpstr>創意發想</vt:lpstr>
      <vt:lpstr>系統架構圖－Server端</vt:lpstr>
      <vt:lpstr>系統架構圖－Client端</vt:lpstr>
      <vt:lpstr>內容 – Sever端後台</vt:lpstr>
      <vt:lpstr>內容 – Sever端後台</vt:lpstr>
      <vt:lpstr>內容 – Sever端後台</vt:lpstr>
      <vt:lpstr>內容 – Sever端硬體</vt:lpstr>
      <vt:lpstr>LoRa電路圖</vt:lpstr>
      <vt:lpstr>內容 – Client端硬體</vt:lpstr>
      <vt:lpstr>動作 – Client端操作</vt:lpstr>
      <vt:lpstr>動作 – Client端呈現</vt:lpstr>
      <vt:lpstr>動作 – Client端資料傳送</vt:lpstr>
      <vt:lpstr>動作 – 結果呈現</vt:lpstr>
      <vt:lpstr>動作 – 資料接收</vt:lpstr>
      <vt:lpstr>動作 – 總覽按鈕</vt:lpstr>
      <vt:lpstr>程式</vt:lpstr>
      <vt:lpstr>程式</vt:lpstr>
      <vt:lpstr>程式</vt:lpstr>
      <vt:lpstr>程式</vt:lpstr>
      <vt:lpstr>討論</vt:lpstr>
      <vt:lpstr>參考資料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嵌入式系統期末報告- 重大災害輔助系統</dc:title>
  <dc:creator>Seraphim</dc:creator>
  <cp:lastModifiedBy>User</cp:lastModifiedBy>
  <cp:revision>21</cp:revision>
  <dcterms:created xsi:type="dcterms:W3CDTF">2017-01-06T10:45:45Z</dcterms:created>
  <dcterms:modified xsi:type="dcterms:W3CDTF">2017-01-09T08:01:26Z</dcterms:modified>
</cp:coreProperties>
</file>